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La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usability.gov/how-to-and-tools/methods/personas.html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TechTitans</a:t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729600" y="23121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code.create.conquer</a:t>
            </a:r>
            <a:endParaRPr sz="1900"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81978">
            <a:off x="4011625" y="2769350"/>
            <a:ext cx="3021461" cy="167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625" y="1155875"/>
            <a:ext cx="3244298" cy="178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729600" y="4295425"/>
            <a:ext cx="28692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Mentor:  Dr. Shraddha Dudhani</a:t>
            </a:r>
            <a:endParaRPr>
              <a:solidFill>
                <a:srgbClr val="99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Thank You</a:t>
            </a:r>
            <a:endParaRPr sz="4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145" name="Google Shape;145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Empowering Growth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Fostering Collaboration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Driving Innovation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Building a Supportive community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</a:rPr>
              <a:t>Making a Positive Impact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29450" y="1322450"/>
            <a:ext cx="3101700" cy="24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do in </a:t>
            </a:r>
            <a:r>
              <a:rPr lang="en"/>
              <a:t>TechTitans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4759575" y="984875"/>
            <a:ext cx="33282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ighlight>
                  <a:srgbClr val="1A9988"/>
                </a:highlight>
                <a:latin typeface="Lato"/>
                <a:ea typeface="Lato"/>
                <a:cs typeface="Lato"/>
                <a:sym typeface="Lato"/>
              </a:rPr>
              <a:t>Coding Challenges</a:t>
            </a:r>
            <a:endParaRPr u="sng">
              <a:solidFill>
                <a:schemeClr val="lt1"/>
              </a:solidFill>
              <a:highlight>
                <a:srgbClr val="1A9988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highlight>
                <a:srgbClr val="1A9988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ighlight>
                  <a:srgbClr val="1A9988"/>
                </a:highlight>
                <a:latin typeface="Lato"/>
                <a:ea typeface="Lato"/>
                <a:cs typeface="Lato"/>
                <a:sym typeface="Lato"/>
              </a:rPr>
              <a:t>Workshops and Training</a:t>
            </a:r>
            <a:endParaRPr u="sng">
              <a:solidFill>
                <a:schemeClr val="lt1"/>
              </a:solidFill>
              <a:highlight>
                <a:srgbClr val="1A9988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highlight>
                <a:srgbClr val="1A9988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ighlight>
                  <a:srgbClr val="1A9988"/>
                </a:highlight>
                <a:latin typeface="Lato"/>
                <a:ea typeface="Lato"/>
                <a:cs typeface="Lato"/>
                <a:sym typeface="Lato"/>
              </a:rPr>
              <a:t>Mentorship Programs</a:t>
            </a:r>
            <a:endParaRPr u="sng">
              <a:solidFill>
                <a:schemeClr val="lt1"/>
              </a:solidFill>
              <a:highlight>
                <a:srgbClr val="1A9988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highlight>
                <a:srgbClr val="1A9988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ighlight>
                  <a:srgbClr val="1A9988"/>
                </a:highlight>
                <a:latin typeface="Lato"/>
                <a:ea typeface="Lato"/>
                <a:cs typeface="Lato"/>
                <a:sym typeface="Lato"/>
              </a:rPr>
              <a:t>Guest Lectures and Tech Talks</a:t>
            </a:r>
            <a:endParaRPr u="sng">
              <a:solidFill>
                <a:schemeClr val="lt1"/>
              </a:solidFill>
              <a:highlight>
                <a:srgbClr val="1A9988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highlight>
                <a:srgbClr val="1A9988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ighlight>
                  <a:srgbClr val="1A9988"/>
                </a:highlight>
                <a:latin typeface="Lato"/>
                <a:ea typeface="Lato"/>
                <a:cs typeface="Lato"/>
                <a:sym typeface="Lato"/>
              </a:rPr>
              <a:t>Networking Opportunities</a:t>
            </a:r>
            <a:endParaRPr u="sng">
              <a:solidFill>
                <a:schemeClr val="lt1"/>
              </a:solidFill>
              <a:highlight>
                <a:srgbClr val="1A9988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 sz="3000"/>
          </a:p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MongoDb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ExpressJs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ReactJs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NodeJs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</a:t>
            </a:r>
            <a:endParaRPr sz="3000"/>
          </a:p>
        </p:txBody>
      </p:sp>
      <p:sp>
        <p:nvSpPr>
          <p:cNvPr id="163" name="Google Shape;16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</a:t>
            </a:r>
            <a:r>
              <a:rPr b="1" lang="en" sz="1600">
                <a:solidFill>
                  <a:schemeClr val="dk1"/>
                </a:solidFill>
              </a:rPr>
              <a:t>egistration Module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User Profile Module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Event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Suggestions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Coding Questions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Interview Questions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Blogs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7588"/>
            <a:ext cx="8839199" cy="4368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02</a:t>
            </a:r>
            <a:endParaRPr sz="3000"/>
          </a:p>
        </p:txBody>
      </p:sp>
      <p:sp>
        <p:nvSpPr>
          <p:cNvPr id="175" name="Google Shape;175;p23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Explain why you’re focusing on a particular part of the problem or a particular subset of users.</a:t>
            </a:r>
            <a:endParaRPr sz="1300"/>
          </a:p>
        </p:txBody>
      </p:sp>
      <p:sp>
        <p:nvSpPr>
          <p:cNvPr id="176" name="Google Shape;176;p23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>
            <p:ph idx="2" type="body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Users are constantly searching for a solution</a:t>
            </a:r>
            <a:endParaRPr sz="1100"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88" y="283312"/>
            <a:ext cx="8672427" cy="42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03</a:t>
            </a:r>
            <a:endParaRPr sz="3000"/>
          </a:p>
        </p:txBody>
      </p:sp>
      <p:sp>
        <p:nvSpPr>
          <p:cNvPr id="185" name="Google Shape;185;p2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Reference your </a:t>
            </a:r>
            <a:r>
              <a:rPr lang="en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personas</a:t>
            </a:r>
            <a:r>
              <a:rPr lang="en" sz="1300"/>
              <a:t>, if you have them.</a:t>
            </a:r>
            <a:endParaRPr sz="1300"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25" y="11884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Describe the content of Julia’s job and the problem she and her team are currently facing.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Manager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588" y="451936"/>
            <a:ext cx="7964827" cy="42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Use cases, user stories, notes to set up the wireframes. Such as…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an Administrator, I would like to restrict permissions based on role.”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“As a Moderator, I would like to flag and approve comments.”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Executives indicated that being able to see a summary of each segment of data was their #1 priority.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Note: secondary admin workflow not planned for this release.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cases / user stories</a:t>
            </a:r>
            <a:endParaRPr sz="3000"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50" y="262588"/>
            <a:ext cx="8693299" cy="46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